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56" r:id="rId3"/>
    <p:sldId id="257" r:id="rId4"/>
    <p:sldId id="288" r:id="rId5"/>
    <p:sldId id="289" r:id="rId6"/>
    <p:sldId id="293" r:id="rId7"/>
    <p:sldId id="290" r:id="rId8"/>
    <p:sldId id="291" r:id="rId9"/>
    <p:sldId id="292" r:id="rId10"/>
    <p:sldId id="29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D6D"/>
    <a:srgbClr val="C21061"/>
    <a:srgbClr val="2A7286"/>
    <a:srgbClr val="256475"/>
    <a:srgbClr val="B10F58"/>
    <a:srgbClr val="E21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9" autoAdjust="0"/>
    <p:restoredTop sz="85324" autoAdjust="0"/>
  </p:normalViewPr>
  <p:slideViewPr>
    <p:cSldViewPr>
      <p:cViewPr varScale="1">
        <p:scale>
          <a:sx n="98" d="100"/>
          <a:sy n="98" d="100"/>
        </p:scale>
        <p:origin x="18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99466-3709-43F5-8AF0-AC64B9953CCF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42EE8-CD7E-4468-9C5B-68F5ABBA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0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9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4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8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6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8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9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8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42EE8-CD7E-4468-9C5B-68F5ABBAE6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A4D7-5CEF-4E05-8D26-3456D67971C2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6D6-D4F1-4AA2-94E6-FB2810F63CA2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6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EE6-8875-4F8C-ABB6-0CC1CE9E4D5D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52C4-1589-4B88-B7FE-EFD5C7037E00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FA4-3D21-448D-A1F6-A0A33352C3B9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A1F-D891-4410-8D7F-C66FA265CC00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55BC-AD38-437C-A3AB-28FE26ED7D83}" type="datetime1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A7EB-F585-4459-A8E8-51311954F41A}" type="datetime1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85DA-88B3-46B2-BC03-07B95AF50522}" type="datetime1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FCF5-B6DA-40E6-AE21-E0BE5685593E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BE2E-099A-43D4-8836-06D80E93C292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3411-841A-4EF8-BAED-07F1C2C83189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AC86E-2C76-48AB-98D6-C7F3ECFE1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2238"/>
            <a:ext cx="9144000" cy="517747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0CAB01-D6C9-4A42-97EB-D41F8C7F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0810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Dementia Provision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dirty="0"/>
              <a:t>What issues are coming up?</a:t>
            </a:r>
          </a:p>
          <a:p>
            <a:pPr marL="0" indent="0">
              <a:buNone/>
            </a:pPr>
            <a:r>
              <a:rPr lang="en-GB" dirty="0"/>
              <a:t>Services available</a:t>
            </a:r>
          </a:p>
          <a:p>
            <a:pPr marL="0" indent="0">
              <a:buNone/>
            </a:pPr>
            <a:r>
              <a:rPr lang="en-GB" dirty="0"/>
              <a:t>Services needed</a:t>
            </a:r>
          </a:p>
        </p:txBody>
      </p:sp>
      <p:pic>
        <p:nvPicPr>
          <p:cNvPr id="2050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3EC55F-BAEF-4D4B-8684-FCC7E75CB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626874"/>
            <a:ext cx="2880320" cy="230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0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084F-711B-4020-A297-28ED0C35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AC4BE-F9BA-443B-81FD-26E52AA996D5}"/>
              </a:ext>
            </a:extLst>
          </p:cNvPr>
          <p:cNvSpPr/>
          <p:nvPr/>
        </p:nvSpPr>
        <p:spPr>
          <a:xfrm>
            <a:off x="0" y="-32591"/>
            <a:ext cx="9144000" cy="5177476"/>
          </a:xfrm>
          <a:prstGeom prst="rect">
            <a:avLst/>
          </a:prstGeom>
          <a:solidFill>
            <a:srgbClr val="2E1D6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steve.chu\Pictures\Age UK Sheffield Logo CMYK UC - Copy.jpg">
            <a:extLst>
              <a:ext uri="{FF2B5EF4-FFF2-40B4-BE49-F238E27FC236}">
                <a16:creationId xmlns:a16="http://schemas.microsoft.com/office/drawing/2014/main" id="{A5D6CFBA-9092-4DC8-BBFA-AFF49BD8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8AB9D34-25AD-4F19-9261-643E4FFEF91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Get in touch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CC60359-2E08-4A80-85ED-DBA59D4D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54" y="1542182"/>
            <a:ext cx="8808492" cy="2100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0114 250 2875</a:t>
            </a:r>
            <a:endParaRPr lang="en-GB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dementiaadvice@ageuksheffield.org.uk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015FF7F-8A61-4EDF-9E67-67FEBB73E319}"/>
              </a:ext>
            </a:extLst>
          </p:cNvPr>
          <p:cNvSpPr txBox="1">
            <a:spLocks/>
          </p:cNvSpPr>
          <p:nvPr/>
        </p:nvSpPr>
        <p:spPr>
          <a:xfrm>
            <a:off x="4230836" y="4328767"/>
            <a:ext cx="3476454" cy="429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2238"/>
            <a:ext cx="9144000" cy="517747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2520280"/>
          </a:xfrm>
        </p:spPr>
        <p:txBody>
          <a:bodyPr>
            <a:noAutofit/>
          </a:bodyPr>
          <a:lstStyle/>
          <a:p>
            <a:pPr algn="l"/>
            <a:br>
              <a:rPr lang="en-GB" sz="6500" b="1" dirty="0">
                <a:solidFill>
                  <a:schemeClr val="bg1"/>
                </a:solidFill>
              </a:rPr>
            </a:b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32AF98F-7ABA-4E60-A021-4C76C38A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1786"/>
            <a:ext cx="8703922" cy="2833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1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12"/>
            <a:ext cx="9144000" cy="5177476"/>
          </a:xfrm>
          <a:prstGeom prst="rect">
            <a:avLst/>
          </a:prstGeom>
          <a:solidFill>
            <a:srgbClr val="C2106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5301208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CEBB7-B974-4E3B-BBEC-13379DF0F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22138"/>
            <a:ext cx="3423314" cy="4931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6DD84-AD13-45F1-A250-9A9AE58CF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988" y="126989"/>
            <a:ext cx="3529706" cy="4931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9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ECB68-2318-49D8-B41A-2F346CAB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874"/>
            <a:ext cx="5075648" cy="6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2238"/>
            <a:ext cx="9144000" cy="517747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n-GB" sz="6500" b="1" dirty="0">
                <a:solidFill>
                  <a:schemeClr val="bg1"/>
                </a:solidFill>
              </a:rPr>
            </a:b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99CB6-7EED-4BEE-A90A-18303F0A2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954" y="305811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Dementia info &amp; a friendly listening ear</a:t>
            </a:r>
          </a:p>
          <a:p>
            <a:r>
              <a:rPr lang="en-US" sz="2400" dirty="0"/>
              <a:t>6 monthly wellbeing calls</a:t>
            </a:r>
          </a:p>
          <a:p>
            <a:r>
              <a:rPr lang="en-US" sz="2400" dirty="0"/>
              <a:t>Memory cafes</a:t>
            </a:r>
          </a:p>
          <a:p>
            <a:r>
              <a:rPr lang="en-US" sz="2400" dirty="0"/>
              <a:t>Dementia carers groups</a:t>
            </a:r>
          </a:p>
          <a:p>
            <a:r>
              <a:rPr lang="en-US" sz="2400" dirty="0"/>
              <a:t>Singing groups &amp; choirs</a:t>
            </a:r>
          </a:p>
          <a:p>
            <a:r>
              <a:rPr lang="en-US" sz="2400" dirty="0"/>
              <a:t>Allotment, gardening &amp; farming sessions</a:t>
            </a:r>
          </a:p>
          <a:p>
            <a:r>
              <a:rPr lang="en-US" sz="2400" dirty="0"/>
              <a:t>Exercise sessions</a:t>
            </a:r>
          </a:p>
          <a:p>
            <a:r>
              <a:rPr lang="en-US" sz="2400" dirty="0"/>
              <a:t>Social dining</a:t>
            </a:r>
          </a:p>
          <a:p>
            <a:r>
              <a:rPr lang="en-US" sz="2400" dirty="0"/>
              <a:t>Sporting memories</a:t>
            </a:r>
          </a:p>
          <a:p>
            <a:r>
              <a:rPr lang="en-US" sz="2400" dirty="0"/>
              <a:t>Coffee mornings</a:t>
            </a:r>
          </a:p>
          <a:p>
            <a:r>
              <a:rPr lang="en-US" sz="2400" dirty="0"/>
              <a:t>Dementia Wellbeing Centres*</a:t>
            </a:r>
          </a:p>
          <a:p>
            <a:endParaRPr lang="en-US" sz="2400" dirty="0"/>
          </a:p>
          <a:p>
            <a:endParaRPr lang="en-GB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6467E5-3EBF-43E4-8230-D2FC6BF996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50468" y="1231769"/>
            <a:ext cx="2748088" cy="2569462"/>
          </a:xfrm>
          <a:prstGeom prst="rect">
            <a:avLst/>
          </a:prstGeom>
        </p:spPr>
      </p:pic>
      <p:pic>
        <p:nvPicPr>
          <p:cNvPr id="2050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4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12"/>
            <a:ext cx="9144000" cy="5177476"/>
          </a:xfrm>
          <a:prstGeom prst="rect">
            <a:avLst/>
          </a:prstGeom>
          <a:solidFill>
            <a:srgbClr val="C2106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5301208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08C63-3859-46C6-97F4-EB4D3215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8B041-DE91-4509-AE41-11A519AA8F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DAS Workshops</a:t>
            </a:r>
          </a:p>
          <a:p>
            <a:r>
              <a:rPr lang="en-US" dirty="0"/>
              <a:t>Dementia Stars </a:t>
            </a:r>
          </a:p>
          <a:p>
            <a:r>
              <a:rPr lang="en-US" dirty="0"/>
              <a:t>Needs led training</a:t>
            </a:r>
          </a:p>
          <a:p>
            <a:r>
              <a:rPr lang="en-US" dirty="0"/>
              <a:t>Dementia Network Meetings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20B67E-F086-4BB5-9507-2B8BFDA0BD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48064" y="2132856"/>
            <a:ext cx="2962275" cy="154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5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12"/>
            <a:ext cx="9144000" cy="5177476"/>
          </a:xfrm>
          <a:prstGeom prst="rect">
            <a:avLst/>
          </a:prstGeom>
          <a:solidFill>
            <a:srgbClr val="C2106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5301208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9747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Dementia Day Activities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705CF-4367-4134-A0B1-34A3C83C8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20" y="1196752"/>
            <a:ext cx="7812360" cy="3674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D5817-FF3B-4D72-952F-FCD5D125C726}"/>
              </a:ext>
            </a:extLst>
          </p:cNvPr>
          <p:cNvSpPr txBox="1"/>
          <p:nvPr/>
        </p:nvSpPr>
        <p:spPr>
          <a:xfrm>
            <a:off x="0" y="5258387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Age UK Sheffield – no care package </a:t>
            </a:r>
          </a:p>
          <a:p>
            <a:r>
              <a:rPr lang="en-GB" dirty="0"/>
              <a:t>Norfolk Park</a:t>
            </a:r>
          </a:p>
          <a:p>
            <a:r>
              <a:rPr lang="en-GB" dirty="0"/>
              <a:t>Hillsborough Pavilion </a:t>
            </a:r>
          </a:p>
          <a:p>
            <a:r>
              <a:rPr lang="en-GB" dirty="0"/>
              <a:t>Botanical Gardens</a:t>
            </a:r>
          </a:p>
          <a:p>
            <a:r>
              <a:rPr lang="en-GB" dirty="0"/>
              <a:t>Clifford House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6097E-03F5-4BF1-AA9B-0F96C5EBC564}"/>
              </a:ext>
            </a:extLst>
          </p:cNvPr>
          <p:cNvSpPr txBox="1"/>
          <p:nvPr/>
        </p:nvSpPr>
        <p:spPr>
          <a:xfrm>
            <a:off x="3834172" y="53012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CF care package</a:t>
            </a:r>
          </a:p>
          <a:p>
            <a:r>
              <a:rPr lang="en-GB" dirty="0" err="1"/>
              <a:t>Sheffcare</a:t>
            </a:r>
            <a:endParaRPr lang="en-GB" dirty="0"/>
          </a:p>
          <a:p>
            <a:r>
              <a:rPr lang="en-GB" dirty="0"/>
              <a:t>Care2Care</a:t>
            </a:r>
          </a:p>
          <a:p>
            <a:r>
              <a:rPr lang="en-GB" dirty="0"/>
              <a:t>Darnall Dementia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5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084F-711B-4020-A297-28ED0C35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AC4BE-F9BA-443B-81FD-26E52AA996D5}"/>
              </a:ext>
            </a:extLst>
          </p:cNvPr>
          <p:cNvSpPr/>
          <p:nvPr/>
        </p:nvSpPr>
        <p:spPr>
          <a:xfrm>
            <a:off x="0" y="-32591"/>
            <a:ext cx="9144000" cy="5177476"/>
          </a:xfrm>
          <a:prstGeom prst="rect">
            <a:avLst/>
          </a:prstGeom>
          <a:solidFill>
            <a:srgbClr val="2E1D6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steve.chu\Pictures\Age UK Sheffield Logo CMYK UC - Copy.jpg">
            <a:extLst>
              <a:ext uri="{FF2B5EF4-FFF2-40B4-BE49-F238E27FC236}">
                <a16:creationId xmlns:a16="http://schemas.microsoft.com/office/drawing/2014/main" id="{A5D6CFBA-9092-4DC8-BBFA-AFF49BD8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8AB9D34-25AD-4F19-9261-643E4FFEF91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Young Onset Provision</a:t>
            </a:r>
          </a:p>
        </p:txBody>
      </p:sp>
      <p:pic>
        <p:nvPicPr>
          <p:cNvPr id="1028" name="Picture 4" descr="https://www.ageuk.org.uk/bp-assets/globalassets/sheffield/yo/img_4864.jpeg">
            <a:extLst>
              <a:ext uri="{FF2B5EF4-FFF2-40B4-BE49-F238E27FC236}">
                <a16:creationId xmlns:a16="http://schemas.microsoft.com/office/drawing/2014/main" id="{EC6D7342-E344-4DFE-BA60-CDC54AAA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2" y="3643152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CC60359-2E08-4A80-85ED-DBA59D4D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54" y="1542182"/>
            <a:ext cx="8808492" cy="21009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Dementia Day Activities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North Sheffield – Care2Care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South Sheffield – Botanical Gardens Age UK Sheffield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Young Onset Hub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Everyone welcome, fortnightly peer support group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015FF7F-8A61-4EDF-9E67-67FEBB73E319}"/>
              </a:ext>
            </a:extLst>
          </p:cNvPr>
          <p:cNvSpPr txBox="1">
            <a:spLocks/>
          </p:cNvSpPr>
          <p:nvPr/>
        </p:nvSpPr>
        <p:spPr>
          <a:xfrm>
            <a:off x="4230836" y="4328767"/>
            <a:ext cx="3476454" cy="429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Contact DAS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57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2238"/>
            <a:ext cx="9144000" cy="517747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n-GB" sz="6500" b="1" dirty="0">
                <a:solidFill>
                  <a:schemeClr val="bg1"/>
                </a:solidFill>
              </a:rPr>
            </a:b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teve.chu\Pictures\Age UK Sheffield Logo CMYK UC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896270" cy="1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1C82A5-9BCD-47B5-83C8-AD5E62FCA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9524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Making Sheffield a Dementia-Friendly City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Get in touch: SDAA@ageuksheffield.org.uk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02566381-A376-430C-824E-985537705AF7}"/>
              </a:ext>
            </a:extLst>
          </p:cNvPr>
          <p:cNvSpPr txBox="1">
            <a:spLocks/>
          </p:cNvSpPr>
          <p:nvPr/>
        </p:nvSpPr>
        <p:spPr>
          <a:xfrm>
            <a:off x="457200" y="59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Sheffield Dementia Action Alliance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072BC5-B573-44E4-9CAB-62C3F7BE1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65" y="5237223"/>
            <a:ext cx="1512168" cy="15029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2BC8C7-2CDA-4C41-8E85-10EEF495B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" y="5287800"/>
            <a:ext cx="1655440" cy="1295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6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1676</TotalTime>
  <Words>165</Words>
  <Application>Microsoft Office PowerPoint</Application>
  <PresentationFormat>On-screen Show (4:3)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</vt:lpstr>
      <vt:lpstr> </vt:lpstr>
      <vt:lpstr>PowerPoint Presentation</vt:lpstr>
      <vt:lpstr>PowerPoint Presentation</vt:lpstr>
      <vt:lpstr> </vt:lpstr>
      <vt:lpstr>PowerPoint Presentation</vt:lpstr>
      <vt:lpstr>Dementia Day Activities </vt:lpstr>
      <vt:lpstr>PowerPoint Presentation</vt:lpstr>
      <vt:lpstr> </vt:lpstr>
      <vt:lpstr>PowerPoint Presentation</vt:lpstr>
    </vt:vector>
  </TitlesOfParts>
  <Company>AUKS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Chu</dc:creator>
  <cp:lastModifiedBy>Nicola Stirling</cp:lastModifiedBy>
  <cp:revision>133</cp:revision>
  <dcterms:created xsi:type="dcterms:W3CDTF">2016-07-07T09:07:46Z</dcterms:created>
  <dcterms:modified xsi:type="dcterms:W3CDTF">2024-10-14T14:17:30Z</dcterms:modified>
</cp:coreProperties>
</file>