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B25DC-B1CA-44FA-B579-9FBADF8B0405}" v="4" dt="2024-10-15T11:22:51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 Transport 17" userId="39c4036271f91e63" providerId="LiveId" clId="{8AFB25DC-B1CA-44FA-B579-9FBADF8B0405}"/>
    <pc:docChg chg="custSel addSld delSld modSld">
      <pc:chgData name="Admin Transport 17" userId="39c4036271f91e63" providerId="LiveId" clId="{8AFB25DC-B1CA-44FA-B579-9FBADF8B0405}" dt="2024-10-15T11:22:55.556" v="416" actId="47"/>
      <pc:docMkLst>
        <pc:docMk/>
      </pc:docMkLst>
      <pc:sldChg chg="modSp mod">
        <pc:chgData name="Admin Transport 17" userId="39c4036271f91e63" providerId="LiveId" clId="{8AFB25DC-B1CA-44FA-B579-9FBADF8B0405}" dt="2024-10-15T11:22:14.832" v="411" actId="27636"/>
        <pc:sldMkLst>
          <pc:docMk/>
          <pc:sldMk cId="1964146439" sldId="258"/>
        </pc:sldMkLst>
        <pc:spChg chg="mod">
          <ac:chgData name="Admin Transport 17" userId="39c4036271f91e63" providerId="LiveId" clId="{8AFB25DC-B1CA-44FA-B579-9FBADF8B0405}" dt="2024-10-15T11:22:14.832" v="411" actId="27636"/>
          <ac:spMkLst>
            <pc:docMk/>
            <pc:sldMk cId="1964146439" sldId="258"/>
            <ac:spMk id="3" creationId="{906F8D06-F289-2E01-AB23-0E8FE1E720D0}"/>
          </ac:spMkLst>
        </pc:spChg>
      </pc:sldChg>
      <pc:sldChg chg="addSp modSp mod">
        <pc:chgData name="Admin Transport 17" userId="39c4036271f91e63" providerId="LiveId" clId="{8AFB25DC-B1CA-44FA-B579-9FBADF8B0405}" dt="2024-10-15T11:20:19.989" v="288" actId="1076"/>
        <pc:sldMkLst>
          <pc:docMk/>
          <pc:sldMk cId="575120668" sldId="264"/>
        </pc:sldMkLst>
        <pc:spChg chg="mod">
          <ac:chgData name="Admin Transport 17" userId="39c4036271f91e63" providerId="LiveId" clId="{8AFB25DC-B1CA-44FA-B579-9FBADF8B0405}" dt="2024-10-15T11:20:05.484" v="285" actId="6549"/>
          <ac:spMkLst>
            <pc:docMk/>
            <pc:sldMk cId="575120668" sldId="264"/>
            <ac:spMk id="3" creationId="{44DE4F30-804C-F2FF-4255-6CA4DAE3B382}"/>
          </ac:spMkLst>
        </pc:spChg>
        <pc:picChg chg="mod">
          <ac:chgData name="Admin Transport 17" userId="39c4036271f91e63" providerId="LiveId" clId="{8AFB25DC-B1CA-44FA-B579-9FBADF8B0405}" dt="2024-10-15T11:20:09.110" v="286" actId="1076"/>
          <ac:picMkLst>
            <pc:docMk/>
            <pc:sldMk cId="575120668" sldId="264"/>
            <ac:picMk id="5" creationId="{705178C0-0428-3B5F-4B52-2229DE8E51D9}"/>
          </ac:picMkLst>
        </pc:picChg>
        <pc:picChg chg="add mod">
          <ac:chgData name="Admin Transport 17" userId="39c4036271f91e63" providerId="LiveId" clId="{8AFB25DC-B1CA-44FA-B579-9FBADF8B0405}" dt="2024-10-15T11:20:19.989" v="288" actId="1076"/>
          <ac:picMkLst>
            <pc:docMk/>
            <pc:sldMk cId="575120668" sldId="264"/>
            <ac:picMk id="6" creationId="{E5E44F9D-6B30-165B-A78D-BFD332A5CB22}"/>
          </ac:picMkLst>
        </pc:picChg>
      </pc:sldChg>
      <pc:sldChg chg="addSp delSp modSp new del mod">
        <pc:chgData name="Admin Transport 17" userId="39c4036271f91e63" providerId="LiveId" clId="{8AFB25DC-B1CA-44FA-B579-9FBADF8B0405}" dt="2024-10-15T11:22:55.556" v="416" actId="47"/>
        <pc:sldMkLst>
          <pc:docMk/>
          <pc:sldMk cId="1167473399" sldId="265"/>
        </pc:sldMkLst>
        <pc:picChg chg="add del mod">
          <ac:chgData name="Admin Transport 17" userId="39c4036271f91e63" providerId="LiveId" clId="{8AFB25DC-B1CA-44FA-B579-9FBADF8B0405}" dt="2024-10-15T11:22:36.351" v="414" actId="478"/>
          <ac:picMkLst>
            <pc:docMk/>
            <pc:sldMk cId="1167473399" sldId="265"/>
            <ac:picMk id="4" creationId="{59018EA6-61DD-C357-06B9-4932A97F90D3}"/>
          </ac:picMkLst>
        </pc:picChg>
      </pc:sldChg>
      <pc:sldChg chg="add">
        <pc:chgData name="Admin Transport 17" userId="39c4036271f91e63" providerId="LiveId" clId="{8AFB25DC-B1CA-44FA-B579-9FBADF8B0405}" dt="2024-10-15T11:22:51.597" v="415"/>
        <pc:sldMkLst>
          <pc:docMk/>
          <pc:sldMk cId="1808490496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3C88-B968-5971-EF22-3530B55B2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99D55-537E-F9F8-E803-F32C1A27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13CD-4977-2898-B024-D41F9427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B85C8-0254-F146-42A0-1D400719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1B57A-FCDF-586F-59E5-425170F8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6B12-30C5-5E8D-E88E-84873561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90226-8D98-28F6-38FF-514D86BFC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1445-00FE-F7B6-A892-B110F745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194D-2B54-4365-C3A3-56AA7071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584AA-5F85-9510-55FF-95CB5276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5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10685-9137-CF79-FF96-A73DB903A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A476-71D1-BB26-EEB9-81FF1356F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42B36-FBC5-705F-E0D5-63A2D821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6A4CC-AB97-0BD8-6137-DDCA8266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2A2F-A740-59F8-00EC-058D11E3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A5E9-E69D-F67D-D3F2-6986A2A1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5C125-1C58-BF2D-10E7-AC0B4349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C254A-5E04-1D1F-6289-378DE100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F593A-8167-83ED-93AB-23A5C3BB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FC97E-AD7D-71F5-0367-B306AC66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1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670B-6E31-1639-B51B-3D7D9343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B6F88-371B-70A1-1D21-5A2A41E22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1C772-602A-4DC8-FEC0-DBE62548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52C5-DA56-1546-7820-DC90CD53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8C92E-59E0-E11E-EEF0-1B49DDDA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4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3C06-B427-3B03-91A7-A05D6172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14877-0136-4C71-2B95-80CC06E87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C129B-270C-394F-BA1D-C3064D774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60BA5-518A-97D3-1BE9-166F13CA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2341A-405D-356B-22F1-D2372575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46A90-B543-CDD7-5A76-251F5DE7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CB3A-52D8-254A-0627-582006FF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0AF83-A0A3-20AB-4404-9E374040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3DCC4-17DB-402B-D924-6C09B88FD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C0348-08DC-1F67-B384-684233EE4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BFF17-FEEA-498F-9532-8A0B2B6B8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BEB71-5578-2DD2-C7C8-E9E34057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4DD70A-0C9D-1128-F6BE-EB83F893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F0396-7AB5-383C-F9CA-933149C4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72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76F4-2CCA-922D-A1EA-9E55DA7B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E432D-3FAF-C6A1-7684-A905C8EE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B1465-1D22-0F1B-A33B-8CCFE721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AED27-D9F7-FDD9-BF6C-9DBF6230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4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E83F1-DE71-EF69-87A8-B0C18C66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A6516-8D5D-8A2E-EF14-050783E4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E245D-BDB7-1F72-A979-D8D51DC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7A79-970F-03B5-4DE9-2A93D6A9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E0D5-B199-7FFB-4172-08AE32DF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AFF88-03C8-A753-B413-6CEE0C3BA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307F0-B502-0A16-B3CA-458C815F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29558-3BC0-EC61-3510-5EC967AB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6E994-5EB3-46AA-E2AE-1F41E0B3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0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14F2-2650-9AC1-9B6E-2EAC5B47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52958-A0B8-92D9-A051-BE69AE121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5EAF0-01E5-6832-B3F0-F86B2F26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FC848-D4FB-8F65-EBE2-0E49DAF6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3D0DB-969C-21BB-EE6D-31C349F2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105FE-E46D-28F8-D241-034144C9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0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4FEA1-B103-1578-B84F-0DE5B38A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C835-29B4-9CFA-3FD9-E9B5D6B13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BEDF3-6542-B20C-7A6E-6BB7CF14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B7A4-AF2C-42CB-A7AB-AA9F197F27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8528-9543-FAE7-26EE-F68D6768C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108B-22CC-D172-A46B-C446ACD51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7A0E-4977-4F00-B0E5-E81615857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7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BA3F-DDB5-45A8-1B74-20B24EEEC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9406"/>
            <a:ext cx="9144000" cy="3190558"/>
          </a:xfrm>
        </p:spPr>
        <p:txBody>
          <a:bodyPr>
            <a:normAutofit/>
          </a:bodyPr>
          <a:lstStyle/>
          <a:p>
            <a:r>
              <a:rPr lang="en-GB" sz="5400" dirty="0"/>
              <a:t>Transport 17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F8D06-F289-2E01-AB23-0E8FE1E72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984" y="3602038"/>
            <a:ext cx="10241280" cy="2549380"/>
          </a:xfrm>
        </p:spPr>
        <p:txBody>
          <a:bodyPr>
            <a:normAutofit/>
          </a:bodyPr>
          <a:lstStyle/>
          <a:p>
            <a:r>
              <a:rPr lang="en-GB" dirty="0"/>
              <a:t>A charitable organisation </a:t>
            </a:r>
          </a:p>
          <a:p>
            <a:r>
              <a:rPr lang="en-GB" dirty="0"/>
              <a:t>providing Community Transport to</a:t>
            </a:r>
          </a:p>
          <a:p>
            <a:r>
              <a:rPr lang="en-GB" dirty="0"/>
              <a:t>older and vulnerable people in Sheffield</a:t>
            </a:r>
          </a:p>
          <a:p>
            <a:endParaRPr lang="en-GB" dirty="0"/>
          </a:p>
          <a:p>
            <a:r>
              <a:rPr lang="en-GB" sz="1800" dirty="0"/>
              <a:t>Transport 17, 172, Baslow Road, Sheffield, S17 4DR	Tel: 0114 236 2962</a:t>
            </a:r>
          </a:p>
          <a:p>
            <a:r>
              <a:rPr lang="en-GB" sz="1800" dirty="0"/>
              <a:t>							Email: admin@transport17.co.uk</a:t>
            </a:r>
          </a:p>
          <a:p>
            <a:endParaRPr lang="en-GB" sz="1800" dirty="0"/>
          </a:p>
          <a:p>
            <a:endParaRPr lang="en-GB" dirty="0"/>
          </a:p>
        </p:txBody>
      </p:sp>
      <p:pic>
        <p:nvPicPr>
          <p:cNvPr id="4" name="Picture 3" descr="A red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1E78E3DA-3662-0A3F-24C0-40B92CB1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3684954"/>
            <a:ext cx="1428750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17FB1-3154-B103-B3C4-58B6C3FAE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92" y="3684954"/>
            <a:ext cx="2252472" cy="1443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BB401-3A75-2110-CBC4-C096F5D1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0" y="401700"/>
            <a:ext cx="4244086" cy="21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2A80-95CB-1FA5-E933-6696C9DE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857F-8049-446B-4928-516C3ACE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do we do?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17 provides transport services to older and vulnerable people predominantly - but not exclusively - living in SW Sheffield who would otherwise be unable to leave home.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out provides the opportunity for them to socialise in the local community which reduces isolation, has a positive impact on their mental health, and improves not only their own quality of life, but that of their friends and families.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T17 is dependent on volunteers to provide our transport services.  This in turn provides opportunities for individuals across the age range to develop their skills, confidence, and friendship groups.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3E60E-DBE7-9D3D-74FB-F00B9E6A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98" y="451516"/>
            <a:ext cx="2305560" cy="1152780"/>
          </a:xfrm>
          <a:prstGeom prst="rect">
            <a:avLst/>
          </a:prstGeom>
        </p:spPr>
      </p:pic>
      <p:pic>
        <p:nvPicPr>
          <p:cNvPr id="2057" name="Picture 1">
            <a:extLst>
              <a:ext uri="{FF2B5EF4-FFF2-40B4-BE49-F238E27FC236}">
                <a16:creationId xmlns:a16="http://schemas.microsoft.com/office/drawing/2014/main" id="{05BB4A0C-1AE9-2136-8A2A-53229500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1" y="1848807"/>
            <a:ext cx="960438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5E31053D-2D8F-8860-C3B4-F3819E78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E7BCC5-D1E2-7750-2C86-6BD56CAD2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00" y="1822876"/>
            <a:ext cx="1620216" cy="1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80A8-AABD-3487-AD24-BCA4E3B2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C4F51-1880-9329-F988-4913190A3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079"/>
            <a:ext cx="10515600" cy="471579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GB" alt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history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T17 was established in 1983 by a group of local volunteers led by Alan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Jockel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former minister at All Saints Church.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first bus went into service in June 1984 following a fundraising campaign by the local community, with funds matched by Help the Aged.  T17 has been based at 172 Baslow Road since 1990.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bought our first bus for £10,000 and our most recent bus (in 2016) for £50,000.  Currently, a brand new bus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with matching specifications would cost £90,000.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42BBA-DDCE-6A54-1D86-248E7DDE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98" y="451516"/>
            <a:ext cx="2305560" cy="1152780"/>
          </a:xfrm>
          <a:prstGeom prst="rect">
            <a:avLst/>
          </a:prstGeom>
        </p:spPr>
      </p:pic>
      <p:pic>
        <p:nvPicPr>
          <p:cNvPr id="3073" name="Picture 5">
            <a:extLst>
              <a:ext uri="{FF2B5EF4-FFF2-40B4-BE49-F238E27FC236}">
                <a16:creationId xmlns:a16="http://schemas.microsoft.com/office/drawing/2014/main" id="{F3EAEFB3-2247-D694-9309-3AE0C67D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79135"/>
            <a:ext cx="26209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4C338CF-1CA5-4702-492C-7AD0E19C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1" y="1848807"/>
            <a:ext cx="960438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57925-D097-88F8-F60F-1951B1B5F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23" y="1945424"/>
            <a:ext cx="1620216" cy="103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63200-D019-F6C6-A69C-E10E55591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74" y="5614562"/>
            <a:ext cx="2505788" cy="87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8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708C9-CD19-F30C-C323-AC74A8CD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8805-F316-3776-F62D-EF8BBFF36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endParaRPr lang="en-GB" dirty="0"/>
          </a:p>
          <a:p>
            <a:pPr marL="1371600" lvl="3" indent="0">
              <a:buNone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volunteers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11 Drivers and 11 Passenger Assistants  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this number we currently struggle to cover all the journeys in a week when volunteers are on holiday or unable to come in.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continue to explore new avenues for advertising and recruiting new volunteers.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A94CCB-E84C-B1E5-4032-2A08CE91B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80859"/>
          </a:xfrm>
        </p:spPr>
        <p:txBody>
          <a:bodyPr/>
          <a:lstStyle/>
          <a:p>
            <a:pPr marL="0" indent="0">
              <a:buNone/>
            </a:pPr>
            <a:endParaRPr lang="en-GB" sz="1800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Lunch and social clubs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T17 currently provides regular weekly transport to 11 lunch and social clubs, and fortnightly transport to 2 more. 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Passengers are collected from Sheffield postcodes S2, S7, S8, S10, S11, S12, S14, and S17.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83339-1175-55E5-3449-DCCF0DED5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98" y="451516"/>
            <a:ext cx="2305560" cy="115278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D2CE0E3B-49CD-50CA-E097-65904B84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1" y="1968880"/>
            <a:ext cx="960438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3AD1B96-5D38-8265-ABDD-5CAA8230D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7" name="Picture 12">
            <a:extLst>
              <a:ext uri="{FF2B5EF4-FFF2-40B4-BE49-F238E27FC236}">
                <a16:creationId xmlns:a16="http://schemas.microsoft.com/office/drawing/2014/main" id="{97D40375-4924-3A2D-302F-4274BD3C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1" y="4253247"/>
            <a:ext cx="1532358" cy="20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7CF22-A691-CE36-6DF6-9D46AFFA9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09" y="4242978"/>
            <a:ext cx="2752434" cy="20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4E3B-AC9B-CB9B-C083-C356B406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5AC50-43BC-575D-EBFB-20A274EB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Passenger journeys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GB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2023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T17 made </a:t>
            </a:r>
            <a:r>
              <a:rPr lang="en-GB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7033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passenger journeys. 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was a </a:t>
            </a:r>
            <a:r>
              <a:rPr lang="en-GB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20% increase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the total journeys made in 2022 (our first full year of operating post-covid shutdown). 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</a:t>
            </a:r>
            <a:r>
              <a:rPr lang="en-GB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 half of 2024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we have provided </a:t>
            </a:r>
            <a:r>
              <a:rPr lang="en-GB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3879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passenger journeys. 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an </a:t>
            </a:r>
            <a:r>
              <a:rPr lang="en-GB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11% increase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the first 6mths of 2023. </a:t>
            </a:r>
          </a:p>
          <a:p>
            <a:pPr marL="0" indent="0">
              <a:buNone/>
            </a:pPr>
            <a:endParaRPr lang="en-GB" sz="20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demand -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had to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decline 4 requests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accessible group transport.  </a:t>
            </a:r>
          </a:p>
          <a:p>
            <a:pPr marL="0" indent="0">
              <a:buNone/>
            </a:pP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2024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the first 6mths alone, we have had to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decline 9 requests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new groups needing accessible transport to enable their members to attend.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C76B2-E62A-6F5A-A760-B12A551B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98" y="451516"/>
            <a:ext cx="2305560" cy="115278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6F3F0C5E-D31D-A292-EDEF-4930F24F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1" y="1968880"/>
            <a:ext cx="960438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A3883-272A-3FD5-892A-A3A98BB4D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69" y="1604296"/>
            <a:ext cx="2680932" cy="1754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8BF1A-8BE1-41ED-183B-01D23881A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287" y="4008583"/>
            <a:ext cx="1165514" cy="15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346A-78B7-8720-1E9C-796BEF02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9D688-75D8-9FA5-2F4D-ACA42C390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dirty="0"/>
          </a:p>
          <a:p>
            <a:pPr marL="914400" lvl="2" indent="0">
              <a:buNone/>
            </a:pPr>
            <a:r>
              <a:rPr lang="en-GB" dirty="0"/>
              <a:t>	</a:t>
            </a:r>
            <a:r>
              <a:rPr lang="en-GB" sz="2800" dirty="0">
                <a:latin typeface="Comic Sans MS" panose="030F0702030302020204" pitchFamily="66" charset="0"/>
              </a:rPr>
              <a:t>Fundraising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continue to receive some funding from the South Yorkshire Mayoral Combined Authority (SYMCA), formerly South Yorkshire Passenger Travel Executive (SYPTE).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owever we rely on funding from grants, nominal charge to clubs for transport, donations and legacies, and local fundraising events for the majority of our income.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92D2C-DE93-8A0C-F5FA-303E3836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98" y="451516"/>
            <a:ext cx="2305560" cy="115278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F756B966-1F76-B439-1EF2-F699057B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1" y="1945424"/>
            <a:ext cx="960438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F7555B-98C8-0D8E-8AE0-6FA5C5A3A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23" y="1945424"/>
            <a:ext cx="1620216" cy="1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1C88-6006-B388-C618-E8CA3960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E4F30-804C-F2FF-4255-6CA4DAE3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</a:t>
            </a:r>
            <a:r>
              <a:rPr lang="en-GB" sz="11200" dirty="0">
                <a:latin typeface="Comic Sans MS" panose="030F0702030302020204" pitchFamily="66" charset="0"/>
              </a:rPr>
              <a:t>Challenges facing Transport 17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	</a:t>
            </a:r>
            <a:r>
              <a:rPr lang="en-GB" sz="8800" dirty="0">
                <a:latin typeface="Comic Sans MS" panose="030F0702030302020204" pitchFamily="66" charset="0"/>
              </a:rPr>
              <a:t>(Community Transport)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Difficulty recruiting volunteers (less people volunteering post-Covid – other commitments, need for paid work))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 smaller pool of volunteers with the necessary driving licence (D1)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8000" kern="100" dirty="0">
                <a:ea typeface="Aptos" panose="020B0004020202020204" pitchFamily="34" charset="0"/>
                <a:cs typeface="Arial" panose="020B0604020202020204" pitchFamily="34" charset="0"/>
              </a:rPr>
              <a:t>V</a:t>
            </a: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olunteers are often older themselves and facing health issues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Managing an aging fleet of vehicles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Facing increased costs (</a:t>
            </a:r>
            <a:r>
              <a:rPr lang="en-GB" sz="8000" kern="100" dirty="0">
                <a:ea typeface="Aptos" panose="020B0004020202020204" pitchFamily="34" charset="0"/>
                <a:cs typeface="Arial" panose="020B0604020202020204" pitchFamily="34" charset="0"/>
              </a:rPr>
              <a:t>e.g. </a:t>
            </a: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vehicles </a:t>
            </a:r>
            <a:r>
              <a:rPr lang="en-GB" sz="8000" kern="100" dirty="0"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maintenance and replacing, insurance, energy costs)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More passengers using Community Transport than previously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8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Increased need and increased complexity of passengers -  they are frailer and more vulnerable, require more support and assistance to get into and off the bus as well as reminders (locking house, personal belongings)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6E4C2-61CB-928B-11C4-0AC5E1255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98" y="451516"/>
            <a:ext cx="2305560" cy="115278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705178C0-0428-3B5F-4B52-2229DE8E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1" y="1825625"/>
            <a:ext cx="960438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44F9D-6B30-165B-A78D-BFD332A5C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23" y="1786543"/>
            <a:ext cx="1620216" cy="1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BA3F-DDB5-45A8-1B74-20B24EEEC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9406"/>
            <a:ext cx="9144000" cy="3190558"/>
          </a:xfrm>
        </p:spPr>
        <p:txBody>
          <a:bodyPr>
            <a:normAutofit/>
          </a:bodyPr>
          <a:lstStyle/>
          <a:p>
            <a:r>
              <a:rPr lang="en-GB" sz="5400" dirty="0"/>
              <a:t>Transport 17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F8D06-F289-2E01-AB23-0E8FE1E72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984" y="3602038"/>
            <a:ext cx="10241280" cy="2549380"/>
          </a:xfrm>
        </p:spPr>
        <p:txBody>
          <a:bodyPr>
            <a:normAutofit/>
          </a:bodyPr>
          <a:lstStyle/>
          <a:p>
            <a:r>
              <a:rPr lang="en-GB" dirty="0"/>
              <a:t>A charitable organisation </a:t>
            </a:r>
          </a:p>
          <a:p>
            <a:r>
              <a:rPr lang="en-GB" dirty="0"/>
              <a:t>providing Community Transport to</a:t>
            </a:r>
          </a:p>
          <a:p>
            <a:r>
              <a:rPr lang="en-GB" dirty="0"/>
              <a:t>older and vulnerable people in Sheffield</a:t>
            </a:r>
          </a:p>
          <a:p>
            <a:endParaRPr lang="en-GB" dirty="0"/>
          </a:p>
          <a:p>
            <a:r>
              <a:rPr lang="en-GB" sz="1800" dirty="0"/>
              <a:t>Transport 17, 172, Baslow Road, Sheffield, S17 4DR	Tel: 0114 236 2962</a:t>
            </a:r>
          </a:p>
          <a:p>
            <a:r>
              <a:rPr lang="en-GB" sz="1800" dirty="0"/>
              <a:t>							Email: admin@transport17.co.uk</a:t>
            </a:r>
          </a:p>
          <a:p>
            <a:endParaRPr lang="en-GB" sz="1800" dirty="0"/>
          </a:p>
          <a:p>
            <a:endParaRPr lang="en-GB" dirty="0"/>
          </a:p>
        </p:txBody>
      </p:sp>
      <p:pic>
        <p:nvPicPr>
          <p:cNvPr id="4" name="Picture 3" descr="A red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1E78E3DA-3662-0A3F-24C0-40B92CB1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3684954"/>
            <a:ext cx="1428750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17FB1-3154-B103-B3C4-58B6C3FAE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92" y="3684954"/>
            <a:ext cx="2252472" cy="1443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BB401-3A75-2110-CBC4-C096F5D1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0" y="401700"/>
            <a:ext cx="4244086" cy="21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9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697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Comic Sans MS</vt:lpstr>
      <vt:lpstr>Office Theme</vt:lpstr>
      <vt:lpstr>Transport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 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 Transport 17</dc:creator>
  <cp:lastModifiedBy>Admin Transport 17</cp:lastModifiedBy>
  <cp:revision>1</cp:revision>
  <dcterms:created xsi:type="dcterms:W3CDTF">2024-10-15T09:43:14Z</dcterms:created>
  <dcterms:modified xsi:type="dcterms:W3CDTF">2024-10-15T11:23:00Z</dcterms:modified>
</cp:coreProperties>
</file>